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9E56-65C9-4041-BE22-E951DAD24F0B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3C344-26BB-4FF2-B321-EE92009A65F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Определение трендов временных рядов</a:t>
            </a:r>
            <a:endParaRPr lang="ru-RU" b="1" dirty="0">
              <a:solidFill>
                <a:srgbClr val="C00000"/>
              </a:solidFill>
              <a:latin typeface="Caveat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9"/>
            <a:ext cx="899257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Задание 11</a:t>
            </a:r>
            <a:endParaRPr lang="ru-RU" b="1" dirty="0">
              <a:solidFill>
                <a:srgbClr val="C00000"/>
              </a:solidFill>
              <a:latin typeface="Caveat" pitchFamily="2" charset="-52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Подобрать или смоделировать временной ряд.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Построить на его основе сглаженный временной ряд.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Построить подходящий тренд для временного ряда.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Определить коэффициент детерминации для тренда.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Спрогнозировать (и отобразить на графике) 5 прогнозных значений.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Оценить прогноз с помощью метрики </a:t>
            </a:r>
            <a:r>
              <a:rPr lang="en-US" b="1" smtClean="0">
                <a:solidFill>
                  <a:srgbClr val="C00000"/>
                </a:solidFill>
                <a:latin typeface="Caveat" pitchFamily="2" charset="-52"/>
              </a:rPr>
              <a:t>MAPE.</a:t>
            </a:r>
            <a:endParaRPr lang="ru-RU" b="1" dirty="0">
              <a:solidFill>
                <a:srgbClr val="C00000"/>
              </a:solidFill>
              <a:latin typeface="Caveat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6.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51</Words>
  <Application>Microsoft Office PowerPoint</Application>
  <PresentationFormat>Экран (4:3)</PresentationFormat>
  <Paragraphs>8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Определение трендов временных рядов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Задание 11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Определение трендов временных рядов</dc:title>
  <dc:creator>GRAFEEVA</dc:creator>
  <cp:lastModifiedBy>GRAFEEVA</cp:lastModifiedBy>
  <cp:revision>3</cp:revision>
  <dcterms:created xsi:type="dcterms:W3CDTF">2019-11-22T21:47:26Z</dcterms:created>
  <dcterms:modified xsi:type="dcterms:W3CDTF">2019-11-22T22:27:08Z</dcterms:modified>
</cp:coreProperties>
</file>